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9" r:id="rId20"/>
    <p:sldId id="278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5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90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69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91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9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9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1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59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8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7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3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jonas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9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karim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mber-energy.org/data/european-wholesale-electricity-price-dat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7342"/>
              </p:ext>
            </p:extLst>
          </p:nvPr>
        </p:nvGraphicFramePr>
        <p:xfrm>
          <a:off x="838200" y="3504245"/>
          <a:ext cx="10515600" cy="273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WAPE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Measures total absolute error relative to total actual demand, stable when values vary in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61D68-7C82-75E6-8436-178AF663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0" y="1682828"/>
            <a:ext cx="7113495" cy="269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3A04-B43E-6079-1F83-8508D055F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659" y="4264207"/>
            <a:ext cx="6750424" cy="2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3CAE93-61CF-F1D3-D0A5-A39F228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ADCD-B157-5F76-5696-FFF6B19ED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1" y="1761484"/>
            <a:ext cx="6866965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0244A-0E45-6F54-F072-F97A8C9A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87D736-D2AB-E6EB-AEF5-BE81A78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C3738-9A5E-53F9-2C03-7B81960FA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497E6-A6F4-EF03-E5FF-32895CFCF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630632-9A69-8F78-9826-69624F2F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403AA1-2985-B991-550F-5052B323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8602-02AE-CF32-7BC9-4186B49E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235D12-0697-61E9-ADB0-A473A91AA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F5044-7028-CBDD-0529-1A82CABC6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95" y="1761484"/>
            <a:ext cx="6857077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56391-409B-6180-CE20-190B26CD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15991-77A0-E3D0-B6D8-EA2CA53D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51" y="425734"/>
            <a:ext cx="3439217" cy="61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dynamics.</a:t>
            </a:r>
          </a:p>
          <a:p>
            <a:pPr marL="0" indent="0">
              <a:buNone/>
            </a:pPr>
            <a:r>
              <a:rPr lang="en-US" sz="1400" dirty="0"/>
              <a:t>This makes forward cost planning and procurement timing challenging.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b="1" dirty="0"/>
              <a:t>Utilities:</a:t>
            </a:r>
            <a:r>
              <a:rPr lang="en-US" sz="1400" dirty="0"/>
              <a:t> improve procurement planning and budget accuracy</a:t>
            </a:r>
          </a:p>
          <a:p>
            <a:r>
              <a:rPr lang="en-US" sz="1400" b="1" dirty="0"/>
              <a:t>Businesses:</a:t>
            </a:r>
            <a:r>
              <a:rPr lang="en-US" sz="1400" dirty="0"/>
              <a:t> anticipate seasonal energy cost changes and plan operations accordingly</a:t>
            </a:r>
          </a:p>
          <a:p>
            <a:r>
              <a:rPr lang="en-US" sz="1400" b="1" dirty="0"/>
              <a:t>Policymakers:</a:t>
            </a:r>
            <a:r>
              <a:rPr lang="en-US" sz="1400" dirty="0"/>
              <a:t> gain forward-looking price signals to support cost monitoring and planning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Monthly price forecasts provide directional price visibility, enabling more proactive decision-making and reducing reliance on reactive responses to price volatility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3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830</Words>
  <Application>Microsoft Office PowerPoint</Application>
  <PresentationFormat>Widescreen</PresentationFormat>
  <Paragraphs>175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11</cp:revision>
  <dcterms:created xsi:type="dcterms:W3CDTF">2025-12-22T15:25:47Z</dcterms:created>
  <dcterms:modified xsi:type="dcterms:W3CDTF">2026-01-22T18:47:31Z</dcterms:modified>
</cp:coreProperties>
</file>